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17/11/2025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17/11/2025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/>
              <a:t>Tam dai suc vat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/>
              <a:t>Thành viên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/>
              <a:t>Phan Trí Hào</a:t>
            </a:r>
          </a:p>
          <a:p>
            <a:r>
              <a:rPr lang="en-US"/>
              <a:t>Nguyễn Văn Hải</a:t>
            </a:r>
          </a:p>
          <a:p>
            <a:r>
              <a:rPr lang="en-US"/>
              <a:t>Bùi Xuân Hiếu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5467302" cy="5537284"/>
          </a:xfrm>
        </p:spPr>
        <p:txBody>
          <a:bodyPr>
            <a:normAutofit/>
          </a:bodyPr>
          <a:lstStyle/>
          <a:p>
            <a:r>
              <a:rPr lang="en-US"/>
              <a:t>Thông tin thành viên</a:t>
            </a: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/>
              <a:t>Phan trí hào​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/>
              <a:t>Thông tin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Năm sinh: 24/02/2007 Hà Nội</a:t>
            </a:r>
          </a:p>
          <a:p>
            <a:r>
              <a:rPr lang="en-US"/>
              <a:t>Điểm mạnh: sai đẹp chiêu, suy nghĩ chinh chắn, ham hiểu về công nghệ, đầu óc nhạy bén</a:t>
            </a:r>
          </a:p>
          <a:p>
            <a:r>
              <a:rPr lang="en-US"/>
              <a:t>Điểm yếu: khá lười biếng, hay ngủ quên, hay đi học muộn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/>
              <a:t>Nguyễn văn hải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858790"/>
            <a:ext cx="9389288" cy="1362456"/>
          </a:xfrm>
        </p:spPr>
        <p:txBody>
          <a:bodyPr/>
          <a:lstStyle/>
          <a:p>
            <a:r>
              <a:rPr lang="en-US"/>
              <a:t>THÔNG TIN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NĂM SINH: 29/04/2007</a:t>
            </a:r>
          </a:p>
          <a:p>
            <a:r>
              <a:rPr lang="en-US"/>
              <a:t>ĐIỂM MẠNH: SỐNG TÍCH CỰC, THÍCH THỂ THAO, ĐAM MÊ CÔNG NGHỆ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5963" y="3011941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ĐIỂM YẾU: KHÔNG THÍCH ĂN RAU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113" y="3070143"/>
            <a:ext cx="7889768" cy="2039341"/>
          </a:xfrm>
        </p:spPr>
        <p:txBody>
          <a:bodyPr/>
          <a:lstStyle/>
          <a:p>
            <a:r>
              <a:rPr lang="en-US"/>
              <a:t>Bùi Xuân Hiếu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/>
              <a:t>THÔNG TIN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/>
              <a:t>Năm sinh : 1/11/2007</a:t>
            </a:r>
          </a:p>
          <a:p>
            <a:r>
              <a:rPr lang="en-US"/>
              <a:t>Điểm Mạnh : dễ gần</a:t>
            </a:r>
          </a:p>
          <a:p>
            <a:r>
              <a:rPr lang="en-US"/>
              <a:t>Điểm Yếu : ít nói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purl.org/dc/elements/1.1/"/>
    <ds:schemaRef ds:uri="http://schemas.microsoft.com/office/2006/metadata/properties"/>
    <ds:schemaRef ds:uri="230e9df3-be65-4c73-a93b-d1236ebd677e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{F5EDE745-2D6C-442C-9A2F-4A4EEBAF9E1F}TF55c86556-70ea-476e-aa05-13a38f2d5b0da1381d77_win32-a3c664429073</Template>
  <TotalTime>9</TotalTime>
  <Words>133</Words>
  <Application>Microsoft Office PowerPoint</Application>
  <PresentationFormat>Widescreen</PresentationFormat>
  <Paragraphs>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Calibri</vt:lpstr>
      <vt:lpstr>Custom</vt:lpstr>
      <vt:lpstr>Tam dai suc vat</vt:lpstr>
      <vt:lpstr>Thành viên</vt:lpstr>
      <vt:lpstr>Thông tin thành viên</vt:lpstr>
      <vt:lpstr>Phan trí hào​</vt:lpstr>
      <vt:lpstr>Thông tin</vt:lpstr>
      <vt:lpstr>Nguyễn văn hải</vt:lpstr>
      <vt:lpstr>THÔNG TIN</vt:lpstr>
      <vt:lpstr>Bùi Xuân Hiếu</vt:lpstr>
      <vt:lpstr>THÔNG TIN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Hoang Minh Hai</dc:creator>
  <cp:lastModifiedBy>Hoang Minh Hai</cp:lastModifiedBy>
  <cp:revision>1</cp:revision>
  <dcterms:created xsi:type="dcterms:W3CDTF">2025-11-17T02:03:36Z</dcterms:created>
  <dcterms:modified xsi:type="dcterms:W3CDTF">2025-11-17T02:12:42Z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